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71" autoAdjust="0"/>
  </p:normalViewPr>
  <p:slideViewPr>
    <p:cSldViewPr>
      <p:cViewPr varScale="1">
        <p:scale>
          <a:sx n="55" d="100"/>
          <a:sy n="55" d="100"/>
        </p:scale>
        <p:origin x="-150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429000"/>
            <a:ext cx="7772400" cy="1484784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Гиподинамия – болезнь </a:t>
            </a:r>
            <a:r>
              <a:rPr lang="en-US" b="1" dirty="0" smtClean="0">
                <a:solidFill>
                  <a:srgbClr val="FF0000"/>
                </a:solidFill>
              </a:rPr>
              <a:t>XXI </a:t>
            </a:r>
            <a:r>
              <a:rPr lang="ru-RU" b="1" dirty="0" smtClean="0">
                <a:solidFill>
                  <a:srgbClr val="FF0000"/>
                </a:solidFill>
              </a:rPr>
              <a:t>века.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51720" y="116632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МКУ ДО ДДТ «Радуга»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735908" y="5959010"/>
            <a:ext cx="4428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solidFill>
                  <a:srgbClr val="FF0000"/>
                </a:solidFill>
              </a:rPr>
              <a:t>Педагог-психолог: Подолян Е.Н</a:t>
            </a:r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998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Гиподинамия:</a:t>
            </a:r>
            <a:br>
              <a:rPr lang="ru-RU" dirty="0" smtClean="0"/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функций организма из-за недостаточного движения, т.е. «гиподинамия» - это «малоподвижность», отсутствие регулярных физических нагрузок.</a:t>
            </a:r>
            <a:endParaRPr lang="ru-RU" sz="2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988840"/>
            <a:ext cx="9144000" cy="4869160"/>
          </a:xfrm>
        </p:spPr>
      </p:pic>
    </p:spTree>
    <p:extLst>
      <p:ext uri="{BB962C8B-B14F-4D97-AF65-F5344CB8AC3E}">
        <p14:creationId xmlns:p14="http://schemas.microsoft.com/office/powerpoint/2010/main" xmlns="" val="230078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46250"/>
          </a:xfrm>
        </p:spPr>
        <p:txBody>
          <a:bodyPr>
            <a:normAutofit fontScale="90000"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 гиподинамии: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быстрая утомляемость, даже при небольших нагрузках;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слабость;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эмоциональная нестабильность, нервозность;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учащенность сердцебиения и пульса;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артериального давления.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420938"/>
            <a:ext cx="9144000" cy="4437062"/>
          </a:xfrm>
        </p:spPr>
      </p:pic>
    </p:spTree>
    <p:extLst>
      <p:ext uri="{BB962C8B-B14F-4D97-AF65-F5344CB8AC3E}">
        <p14:creationId xmlns:p14="http://schemas.microsoft.com/office/powerpoint/2010/main" xmlns="" val="110859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2231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гиподинамии: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 течением времени приводит к изменениям опорно-двигательного аппарата, развивается сколиоз, остеопороз, остеохондроз и т.д.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слабеют мышцы сердца;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нарушается обмен веществ;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дистрофия мышечной ткани;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избыточная масса тела;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сказывается на дыхательной и пищеварительной системах организма;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ухудшается работоспособность головного мозга.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" y="3212976"/>
            <a:ext cx="3491880" cy="364502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9873" y="3212976"/>
            <a:ext cx="2952328" cy="364502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72201" y="3212976"/>
            <a:ext cx="2771800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936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Гиподинамия особенно опасна в раннем и школьном возрасте. Она задерживает формирование детского организма. Существенно снижает сопротивляемость возбудителям инфекционных заболеваний, следовательно дети часто болеют, заболевания могут перерасти в хронические. Так же у школьников малая подвижность и длительное пребывание в одной позе вызывают нарушение осанки.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924944"/>
            <a:ext cx="9144000" cy="3933056"/>
          </a:xfrm>
        </p:spPr>
      </p:pic>
    </p:spTree>
    <p:extLst>
      <p:ext uri="{BB962C8B-B14F-4D97-AF65-F5344CB8AC3E}">
        <p14:creationId xmlns:p14="http://schemas.microsoft.com/office/powerpoint/2010/main" xmlns="" val="226679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Гиподинамия – это снижение нагрузки на мышцы и ограничение общей двигательной активности организма.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Гиподинамия возникает в результате малоподвижного образа жизни.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Чтобы избавиться от гиподинамии следует вести здоровый образ жизни.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3429000"/>
            <a:ext cx="4644008" cy="34290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429000"/>
            <a:ext cx="449999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642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Профилактика гиподинамии: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15616" y="1268760"/>
            <a:ext cx="6840760" cy="27363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05064"/>
            <a:ext cx="4716016" cy="285293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4005064"/>
            <a:ext cx="4461120" cy="286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67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38338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утренняя зарядка;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пройти пешком до школы / работы;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вечерняя прогулка;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во время выполнения домашнего задания делать перерывы;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не пользоваться лифтом, а подниматься по лестнице;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заниматься бегом, плаванием, кататься на велосипеде, занятия спортом и т.д.;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рациональное питание;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закаливание.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3704034"/>
            <a:ext cx="4363565" cy="318135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3565" y="3676650"/>
            <a:ext cx="4762500" cy="318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8043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80</Words>
  <Application>Microsoft Office PowerPoint</Application>
  <PresentationFormat>Экран (4:3)</PresentationFormat>
  <Paragraphs>10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Гиподинамия – болезнь XXI века.</vt:lpstr>
      <vt:lpstr>Гиподинамия: нарушение функций организма из-за недостаточного движения, т.е. «гиподинамия» - это «малоподвижность», отсутствие регулярных физических нагрузок.</vt:lpstr>
      <vt:lpstr>  Симптомы гиподинамии: - быстрая утомляемость, даже при небольших нагрузках; - слабость; - эмоциональная нестабильность, нервозность; - учащенность сердцебиения и пульса; - повышение артериального давления. </vt:lpstr>
      <vt:lpstr>Последствия гиподинамии: - с течением времени приводит к изменениям опорно-двигательного аппарата, развивается сколиоз, остеопороз, остеохондроз и т.д. - слабеют мышцы сердца; - нарушается обмен веществ; - дистрофия мышечной ткани; - избыточная масса тела; - сказывается на дыхательной и пищеварительной системах организма; - ухудшается работоспособность головного мозга.</vt:lpstr>
      <vt:lpstr>Гиподинамия особенно опасна в раннем и школьном возрасте. Она задерживает формирование детского организма. Существенно снижает сопротивляемость возбудителям инфекционных заболеваний, следовательно дети часто болеют, заболевания могут перерасти в хронические. Так же у школьников малая подвижность и длительное пребывание в одной позе вызывают нарушение осанки.</vt:lpstr>
      <vt:lpstr>Вывод: 1. Гиподинамия – это снижение нагрузки на мышцы и ограничение общей двигательной активности организма. 2. Гиподинамия возникает в результате малоподвижного образа жизни. 3. Чтобы избавиться от гиподинамии следует вести здоровый образ жизни.</vt:lpstr>
      <vt:lpstr>Профилактика гиподинамии:</vt:lpstr>
      <vt:lpstr>- утренняя зарядка; - пройти пешком до школы / работы; - вечерняя прогулка; - во время выполнения домашнего задания делать перерывы; - не пользоваться лифтом, а подниматься по лестнице; - заниматься бегом, плаванием, кататься на велосипеде, занятия спортом и т.д.; - рациональное питание; - закаливание.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Гиподинамия – болезнь XXI века.</dc:title>
  <dc:creator>Радуга</dc:creator>
  <cp:lastModifiedBy>Людмила</cp:lastModifiedBy>
  <cp:revision>20</cp:revision>
  <dcterms:created xsi:type="dcterms:W3CDTF">2017-12-07T08:18:22Z</dcterms:created>
  <dcterms:modified xsi:type="dcterms:W3CDTF">2020-04-12T17:53:57Z</dcterms:modified>
</cp:coreProperties>
</file>