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8" r:id="rId9"/>
    <p:sldId id="269" r:id="rId10"/>
    <p:sldId id="271" r:id="rId11"/>
    <p:sldId id="272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40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7BC3-7EF1-4320-9F86-FBA1A1D82D6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731C5-EF16-4823-9E0D-4938BFDA3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AA3C-6892-47A9-B74A-121DD52397D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65E4B-4826-461C-8F2C-6F34FBF92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8DCF-60F6-45B0-BE59-BF79C349BEB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B05A2-3257-451E-9939-2DF6F4C76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9FEC-540D-4237-B904-8131072818E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15095F6-4151-4C99-A393-A60DEECC83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3245-4DA6-41DE-9CEC-1FA660CEF37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EDAB0-2DB6-484A-BCA0-6F935F694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3098-1C45-4309-A86D-CC9D186114E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4C6715-0AC5-4418-AC56-3059CBE5C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37D6-7196-4316-846C-20CEFE4B529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2CC85FF-C0E1-4B3C-8654-3CA146A27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5AE6-8F23-4F96-AEBA-A6523BDAACA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5027D-B4A4-498E-B112-2AB7CC3285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07AF-AA3F-4785-920D-490AEAF3096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03D0-BCD2-437A-BFC0-F8D92B56EF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1070-F315-4D64-A017-24C2CC1283B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fld id="{3F60B424-4F7B-46E3-9A0E-BF5EF2782C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7F79-9723-4622-9F98-FE9FE4E72B6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2A0A4-6118-45E4-942A-D75C6E5387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F5E2-8392-4D6D-9555-83E350004D3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62C08-C8F5-4D07-962C-E1A29C527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F9C0-FF43-4AC9-BC6F-2470AA56C40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4638-464F-4E3A-9E5E-2B0E96D3B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56DB-0C5E-4DA1-A9A7-66215AD48C0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481C6-39EE-4134-85CA-4582F49D4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95A0-F51C-4E30-BD77-5E584337746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D39E-F99D-4D30-9531-09FCCC58A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3BF5-7FA5-405C-B48E-C83C8FB3380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3B675-1C48-47EC-9998-D3FEE3708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899D-F2C7-4D91-84E4-64515AC8742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935D0-51FF-4259-8C60-720190F4C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0A316CE-96AD-45DD-8302-D9F2BB94011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3690F4A-6086-4F23-8506-888C31B8364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7" r:id="rId12"/>
    <p:sldLayoutId id="2147483691" r:id="rId13"/>
    <p:sldLayoutId id="2147483698" r:id="rId14"/>
    <p:sldLayoutId id="2147483692" r:id="rId15"/>
    <p:sldLayoutId id="2147483693" r:id="rId16"/>
    <p:sldLayoutId id="2147483694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7100" y="2541588"/>
            <a:ext cx="6988175" cy="236537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72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Готов к Труду и </a:t>
            </a:r>
            <a:r>
              <a:rPr lang="ru-RU" sz="72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Обороне</a:t>
            </a: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32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Подготовила: Долгополова В.С.</a:t>
            </a:r>
            <a:endParaRPr lang="ru-RU" sz="3200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3288" y="481013"/>
            <a:ext cx="44958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ettenschweiler" panose="020B0706040902060204" pitchFamily="34" charset="0"/>
                <a:cs typeface="Aharoni" panose="02010803020104030203" pitchFamily="2" charset="-79"/>
              </a:rPr>
              <a:t>ГТО</a:t>
            </a:r>
            <a:endParaRPr lang="ru-RU" sz="9600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print"/>
          <a:srcRect b="52521"/>
          <a:stretch>
            <a:fillRect/>
          </a:stretch>
        </p:blipFill>
        <p:spPr bwMode="auto">
          <a:xfrm>
            <a:off x="2578100" y="-150813"/>
            <a:ext cx="7123113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 cstate="print"/>
          <a:srcRect t="47318" b="17886"/>
          <a:stretch>
            <a:fillRect/>
          </a:stretch>
        </p:blipFill>
        <p:spPr bwMode="auto">
          <a:xfrm>
            <a:off x="1628775" y="0"/>
            <a:ext cx="951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5521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чего </a:t>
            </a:r>
            <a:r>
              <a:rPr lang="ru-RU" sz="66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воссоздали </a:t>
            </a:r>
            <a:r>
              <a:rPr lang="ru-RU" sz="66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систему ГТО?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269875"/>
            <a:ext cx="7723188" cy="5211763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прошедшем в марте 2013 года совещании по развитию детско-юношеского спорта Президент РФ Владимир Путин заявил о том, что, несмотря на усилия по продвижению ценностей здорового образа жизни, сейчас многие дети имеют хронические заболевания, и ситуация с массовым и с детским спортом серьёзно не изменилась.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289" y="682580"/>
            <a:ext cx="3771900" cy="531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3" y="141288"/>
            <a:ext cx="6216650" cy="6516687"/>
          </a:xfrm>
        </p:spPr>
        <p:txBody>
          <a:bodyPr rtlCol="0">
            <a:normAutofit/>
          </a:bodyPr>
          <a:lstStyle/>
          <a:p>
            <a:pPr fontAlgn="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решения этой проблемы и укрепления здоровья детей Путин и предложил воссоздать систему ГТО в новом формате с современными нормативами, которые будут соответствовать уровню физического развития ребёнка. Он также заявил о том, что название программе нужно придумать другое, и поручил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Минобрнауки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Минспорту</a:t>
            </a: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заняться её разработкой.</a:t>
            </a:r>
          </a:p>
          <a:p>
            <a:pPr fontAlgn="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Путин также предложил вносить оценку уровня физической подготовки школьника в аттестат и учитывать её при поступлении в вузы.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538" y="508000"/>
            <a:ext cx="37338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0" y="574675"/>
            <a:ext cx="397033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3" y="509588"/>
            <a:ext cx="4886325" cy="5281612"/>
          </a:xfrm>
        </p:spPr>
        <p:txBody>
          <a:bodyPr rtlCol="0">
            <a:no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32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Инициативу Путина снова ввести ГТО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поддержали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депутаты Госдумы, сенаторы Совета Федерации, ректоры вузов, а также ДОСААФ России (Добровольное общество содействия армии, авиации и флоту).</a:t>
            </a:r>
            <a:endParaRPr lang="ru-RU" sz="3200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163" y="971550"/>
            <a:ext cx="6065837" cy="435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300" y="144463"/>
            <a:ext cx="9456738" cy="124618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такое ГТО?</a:t>
            </a:r>
            <a:endParaRPr lang="ru-RU" sz="9600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3" y="1662113"/>
            <a:ext cx="6897687" cy="489267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28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ГТО 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— программа физкультурной подготовки в общеобразовательных, профессиональных и спортивных организациях в СССР, основополагающая в единой и поддерживаемой государством системе патриотического воспитания молодёжи. Существовала с 1931 по 1991 год. Охватывала население в возрасте от 10 до 60 лет. В 2014 году Президент Российской Федерации Владимир Путин подписал указ о возвращении системы «Готов к труду и обороне». По словам министра образования Дмитрия Ливанова, начиная с 2015 года результаты сдачи комплекса ГТО будут учитываться при поступлении в высшие учебные 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заведения.</a:t>
            </a:r>
            <a:endParaRPr lang="ru-RU" sz="2800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1390650"/>
            <a:ext cx="3633788" cy="5056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Знак ГТО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3" y="2576513"/>
            <a:ext cx="10018712" cy="4081462"/>
          </a:xfrm>
        </p:spPr>
        <p:txBody>
          <a:bodyPr rtlCol="0">
            <a:normAutofit lnSpcReduction="1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Сдача нормативов подтверждалась особыми значками. Чтобы получить такой значок, нужно было выполнить заданный набор требований, например: пробежать на скорость стометровку, отжаться определённое количество раз, прыгнуть с вышки в воду или метнуть гранату.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зависимости от уровня достижений сдающие нормативы каждой ступени награждались золотым или серебряным значком «ГТО», выполняющие нормативы в течение ряда лет — «Почётным значком ГТО». 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«За успехи в работе по комплексу ГТО».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600" dirty="0">
                <a:ln w="0"/>
                <a:solidFill>
                  <a:srgbClr val="30ACEC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Знак ГТО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84311" y="2667000"/>
            <a:ext cx="4607188" cy="576262"/>
          </a:xfrm>
        </p:spPr>
        <p:txBody>
          <a:bodyPr rtlCol="0"/>
          <a:lstStyle/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40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Знак ГТО 1 ступени.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818" y="3335336"/>
            <a:ext cx="2754174" cy="3121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80487" y="2292439"/>
            <a:ext cx="5148381" cy="950823"/>
          </a:xfrm>
        </p:spPr>
        <p:txBody>
          <a:bodyPr rtlCol="0"/>
          <a:lstStyle/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40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Знак ГТО </a:t>
            </a:r>
            <a:r>
              <a:rPr lang="ru-RU" sz="4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 </a:t>
            </a:r>
            <a:r>
              <a:rPr lang="ru-RU" sz="40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ступени.</a:t>
            </a:r>
            <a:endParaRPr lang="ru-RU" sz="4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625" y="3335337"/>
            <a:ext cx="3161375" cy="3121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История</a:t>
            </a:r>
            <a:endParaRPr lang="ru-RU" sz="9600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84313" y="2667000"/>
            <a:ext cx="10018712" cy="4191000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Принятая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1931 году программа состояла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из:</a:t>
            </a:r>
            <a:endParaRPr lang="ru-RU" sz="3200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«Будь готов к труду и обороне СССР» (БГТО) для школьников 1—8-х классов (4 возрастные ступени);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ГТО для учащихся и населения старше 16 лет (3 ступени).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Нормативы и требования комплекса ГТО периодически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изменялись: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1934 году появился комплекс БГТО («Будь готов к труду и обороне»).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6650" y="257175"/>
            <a:ext cx="3435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538" y="773113"/>
            <a:ext cx="10018712" cy="533082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2600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Изменения вносились в 1940, 1947, 1955, 1959, 1965 годах</a:t>
            </a:r>
            <a:r>
              <a:rPr lang="ru-RU" sz="26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0" indent="0"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 sz="2600" dirty="0">
              <a:ln w="0"/>
              <a:solidFill>
                <a:schemeClr val="accent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Последний всесоюзный физкультурный комплекс ГТО был утверждён постановлением ЦК КПСС и Совета Министров СССР 17 января 1972 года № 61. Он имел 5 возрастных ступеней (для каждой были установлены свои нормы и требования): I ступень — «Смелые и ловкие» — 10—11 и 12—13 лет, II — «Спортивная смена» — 14—15 лет, III — «Сила и мужество» — 16—18 лет, IV — «Физическое совершенство» — мужчины 19—28 и 29—39 лет, женщины 19—28 и 29—34 лет, V — «Бодрость и здоровье» — мужчины 40—60 лет, женщины 35—55 лет.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Вооружённых Силах СССР с 1972 года действовал военно-спортивный комплекс, соответствующий 4-й ступени ГТО.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Хотя с юридической точки зрения последний комплекс ГТО остаётся действующим (с незначительным изменением 1988 г.), в настоящее время в разных учебных заведениях применяются различные методики физической подготовки и её оценки. Появилось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разнообразие </a:t>
            </a:r>
            <a:r>
              <a:rPr lang="ru-RU" dirty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— каждый может выбрать тот комплекс, который ближе ему по физическим возможностям.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0" y="650875"/>
            <a:ext cx="11995150" cy="457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ln w="0"/>
                <a:solidFill>
                  <a:schemeClr val="accent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Новые нормы ГТО от 2014-го года</a:t>
            </a:r>
            <a:r>
              <a:rPr lang="ru-RU" sz="7200" b="1" dirty="0"/>
              <a:t/>
            </a:r>
            <a:br>
              <a:rPr lang="ru-RU" sz="7200" b="1" dirty="0"/>
            </a:br>
            <a:endParaRPr lang="ru-RU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62182"/>
          <a:stretch/>
        </p:blipFill>
        <p:spPr>
          <a:xfrm>
            <a:off x="2174875" y="20638"/>
            <a:ext cx="7343775" cy="683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print"/>
          <a:srcRect t="37723" b="35123"/>
          <a:stretch>
            <a:fillRect/>
          </a:stretch>
        </p:blipFill>
        <p:spPr bwMode="auto">
          <a:xfrm>
            <a:off x="1300163" y="19050"/>
            <a:ext cx="102298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124</TotalTime>
  <Words>553</Words>
  <Application>Microsoft Office PowerPoint</Application>
  <PresentationFormat>Произвольный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Corbel</vt:lpstr>
      <vt:lpstr>Arial</vt:lpstr>
      <vt:lpstr>Calibri</vt:lpstr>
      <vt:lpstr>Haettenschweiler</vt:lpstr>
      <vt:lpstr>Aharoni</vt:lpstr>
      <vt:lpstr>Параллакс</vt:lpstr>
      <vt:lpstr>Слайд 1</vt:lpstr>
      <vt:lpstr>Что такое ГТО?</vt:lpstr>
      <vt:lpstr>Знак ГТО </vt:lpstr>
      <vt:lpstr>Знак ГТО</vt:lpstr>
      <vt:lpstr>История</vt:lpstr>
      <vt:lpstr>Слайд 6</vt:lpstr>
      <vt:lpstr>Новые нормы ГТО от 2014-го года </vt:lpstr>
      <vt:lpstr>Слайд 8</vt:lpstr>
      <vt:lpstr>Слайд 9</vt:lpstr>
      <vt:lpstr>Слайд 10</vt:lpstr>
      <vt:lpstr>Слайд 11</vt:lpstr>
      <vt:lpstr>Для чего воссоздали систему ГТО? 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user</cp:lastModifiedBy>
  <cp:revision>15</cp:revision>
  <dcterms:created xsi:type="dcterms:W3CDTF">2014-11-18T06:35:36Z</dcterms:created>
  <dcterms:modified xsi:type="dcterms:W3CDTF">2020-04-22T06:25:53Z</dcterms:modified>
</cp:coreProperties>
</file>