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3" r:id="rId6"/>
    <p:sldId id="264" r:id="rId7"/>
    <p:sldId id="261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88" autoAdjust="0"/>
    <p:restoredTop sz="94660"/>
  </p:normalViewPr>
  <p:slideViewPr>
    <p:cSldViewPr>
      <p:cViewPr varScale="1">
        <p:scale>
          <a:sx n="86" d="100"/>
          <a:sy n="86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CA25-FD7D-4833-9C46-311122302C04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989F-3F10-4CFA-9D2C-31C387C0F4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CA25-FD7D-4833-9C46-311122302C04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989F-3F10-4CFA-9D2C-31C387C0F4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CA25-FD7D-4833-9C46-311122302C04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989F-3F10-4CFA-9D2C-31C387C0F4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CA25-FD7D-4833-9C46-311122302C04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989F-3F10-4CFA-9D2C-31C387C0F4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CA25-FD7D-4833-9C46-311122302C04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989F-3F10-4CFA-9D2C-31C387C0F4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CA25-FD7D-4833-9C46-311122302C04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989F-3F10-4CFA-9D2C-31C387C0F4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CA25-FD7D-4833-9C46-311122302C04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989F-3F10-4CFA-9D2C-31C387C0F4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CA25-FD7D-4833-9C46-311122302C04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989F-3F10-4CFA-9D2C-31C387C0F4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CA25-FD7D-4833-9C46-311122302C04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989F-3F10-4CFA-9D2C-31C387C0F4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CA25-FD7D-4833-9C46-311122302C04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989F-3F10-4CFA-9D2C-31C387C0F4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CA25-FD7D-4833-9C46-311122302C04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989F-3F10-4CFA-9D2C-31C387C0F4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A5CA25-FD7D-4833-9C46-311122302C04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31989F-3F10-4CFA-9D2C-31C387C0F45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428604"/>
            <a:ext cx="8286808" cy="1470025"/>
          </a:xfrm>
        </p:spPr>
        <p:txBody>
          <a:bodyPr>
            <a:normAutofit fontScale="90000"/>
          </a:bodyPr>
          <a:lstStyle/>
          <a:p>
            <a:r>
              <a:rPr lang="ru-RU" dirty="0"/>
              <a:t> </a:t>
            </a:r>
            <a:r>
              <a:rPr lang="ru-RU" dirty="0" smtClean="0"/>
              <a:t>Великий российский баскетболист: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Андрей 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Кириленко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83768" y="5643578"/>
            <a:ext cx="6660232" cy="995354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Подготовила: В.С. Долгополова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028" name="Picture 4" descr="http://old.jumpball.ru/content/bl_image/min_1422563725-2003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08" y="1785926"/>
            <a:ext cx="4762500" cy="35528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Биография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00240"/>
            <a:ext cx="8329642" cy="4572032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/>
              <a:t>Андрей Кириленко появился на свет 18 февраля 1981 года в удмуртском городе Ижевск. </a:t>
            </a:r>
            <a:r>
              <a:rPr lang="ru-RU" dirty="0" smtClean="0"/>
              <a:t>Отец– </a:t>
            </a:r>
            <a:r>
              <a:rPr lang="ru-RU" dirty="0"/>
              <a:t>Геннадий Кириленко – также в прошлом был известным спортсменом, а на момент рождения сына уже тренировал одну из футбольных команд Ленинградской области. Что касается баскетбола, то им занималась мама Андрея – Ольга. За время профессиональной карьеры она успела поиграть в таких командах как «Спартак», «Серп и молот», «Буревестник» и «Скороход».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500042"/>
            <a:ext cx="8429684" cy="300039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В ранние годы Андрей Кириленко увлекался футболом, гандболом и плаванием. Однако уже в первом классе решил связать свою жизнь с баскетболом. Заниматься данным видом спорта он начал в ДЮСШ Фрунзенского района Ленинграда (Санкт-Петербурга). Некоторое время спустя парень попал в сборную города. Именно в составе данной команды наш сегодняшний герой добился своих первых успехов, завоевав кубок России по баскетболу в одной из младших возрастных категорий.  </a:t>
            </a:r>
            <a:endParaRPr lang="ru-RU" dirty="0"/>
          </a:p>
        </p:txBody>
      </p:sp>
      <p:pic>
        <p:nvPicPr>
          <p:cNvPr id="14338" name="Picture 2" descr="http://www.sportobzor.ru/uploads/images/kirilenko_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8" y="3500438"/>
            <a:ext cx="3047988" cy="2889492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57158" y="4143380"/>
            <a:ext cx="535785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По словам одного из тренеров молодого баскетболиста, его талант был виден уже с раннего детства. Наверное, поэтому уже очень скоро  Кириленко оказался в составе своего первого профессионального клуба.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Профессиональная карьера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43050"/>
            <a:ext cx="8715436" cy="500066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sz="3400" dirty="0"/>
              <a:t>За всю историю российской баскетбольной суперлиги Андрей был самым юным игроком (ему было всего 15 лет).. В 1998 году спортсмен начал выступать за ЦСКА – лучший баскетбольный клуб России. Будучи в составе этой команды, Андрей Кириленко дважды стал чемпионом России: в 1999 и 2000 годах. Сезон баскетбольных игр 2000-2001 года был примечательным для баскетболиста выходом его команды </a:t>
            </a:r>
            <a:r>
              <a:rPr lang="ru-RU" sz="3400" dirty="0" smtClean="0"/>
              <a:t>в Евролигу </a:t>
            </a:r>
            <a:r>
              <a:rPr lang="ru-RU" sz="3400" dirty="0"/>
              <a:t>ФИБА – самое престижное соревнование Европы, причем в «Финал четырех».</a:t>
            </a:r>
          </a:p>
          <a:p>
            <a:pPr>
              <a:buNone/>
            </a:pPr>
            <a:r>
              <a:rPr lang="ru-RU" sz="3400" dirty="0"/>
              <a:t>Профессиональные спортивные качества выделяют Андрея Кириленко среди других баскетболистов. Спортсмен совмещает в себе отличные умения по защите, а также по удачно переданным пасам. Андрей обладает высокоразвитыми командными, индивидуальными навыками. Баскетболист выступает на позициях тяжелого и легкого форварда.</a:t>
            </a:r>
          </a:p>
          <a:p>
            <a:pPr>
              <a:buNone/>
            </a:pPr>
            <a:r>
              <a:rPr lang="ru-RU" sz="3400" dirty="0"/>
              <a:t>Благодаря высоким спортивным показателям в июне 1999 года Андрей был выбран для участия в играх клуба НБА «Юта Джаз».</a:t>
            </a:r>
          </a:p>
          <a:p>
            <a:pPr>
              <a:buNone/>
            </a:pP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Выступал за команды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: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t"/>
            <a:r>
              <a:rPr lang="ru-RU" dirty="0" smtClean="0"/>
              <a:t> Спартак (СПб) (1996—1998)</a:t>
            </a:r>
          </a:p>
          <a:p>
            <a:pPr fontAlgn="t"/>
            <a:r>
              <a:rPr lang="ru-RU" dirty="0" smtClean="0"/>
              <a:t> ЦСКА (1998—2001)</a:t>
            </a:r>
          </a:p>
          <a:p>
            <a:pPr fontAlgn="t"/>
            <a:r>
              <a:rPr lang="ru-RU" dirty="0" smtClean="0"/>
              <a:t> Юта Джаз (2001—2011)</a:t>
            </a:r>
          </a:p>
          <a:p>
            <a:pPr fontAlgn="t"/>
            <a:r>
              <a:rPr lang="ru-RU" dirty="0" smtClean="0"/>
              <a:t> ЦСКА (2011—2012)</a:t>
            </a:r>
          </a:p>
          <a:p>
            <a:pPr fontAlgn="t"/>
            <a:r>
              <a:rPr lang="ru-RU" dirty="0" smtClean="0"/>
              <a:t> Миннесота Тимбервулвз (2012—2013)</a:t>
            </a:r>
          </a:p>
          <a:p>
            <a:pPr fontAlgn="t"/>
            <a:r>
              <a:rPr lang="ru-RU" dirty="0" smtClean="0"/>
              <a:t> Бруклин Нетс (2013—2014)</a:t>
            </a:r>
          </a:p>
          <a:p>
            <a:pPr fontAlgn="t"/>
            <a:r>
              <a:rPr lang="ru-RU" dirty="0" smtClean="0"/>
              <a:t> ЦСКА (2015)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Медали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 :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b="1" u="sng" dirty="0" smtClean="0">
                <a:solidFill>
                  <a:schemeClr val="accent2">
                    <a:lumMod val="50000"/>
                  </a:schemeClr>
                </a:solidFill>
              </a:rPr>
              <a:t>Олимпийские</a:t>
            </a:r>
            <a:r>
              <a:rPr lang="ru-RU" b="1" u="sng" dirty="0" smtClean="0"/>
              <a:t> </a:t>
            </a:r>
            <a:r>
              <a:rPr lang="ru-RU" b="1" u="sng" dirty="0" smtClean="0">
                <a:solidFill>
                  <a:schemeClr val="accent2">
                    <a:lumMod val="50000"/>
                  </a:schemeClr>
                </a:solidFill>
              </a:rPr>
              <a:t>игры</a:t>
            </a:r>
          </a:p>
          <a:p>
            <a:pPr>
              <a:buNone/>
            </a:pPr>
            <a:r>
              <a:rPr lang="ru-RU" b="1" dirty="0" smtClean="0"/>
              <a:t>Бронза  </a:t>
            </a:r>
            <a:r>
              <a:rPr lang="ru-RU" smtClean="0"/>
              <a:t>Лондон 2012</a:t>
            </a:r>
            <a:endParaRPr lang="ru-RU" dirty="0" smtClean="0"/>
          </a:p>
          <a:p>
            <a:pPr>
              <a:buNone/>
            </a:pPr>
            <a:r>
              <a:rPr lang="ru-RU" b="1" u="sng" dirty="0" smtClean="0">
                <a:solidFill>
                  <a:schemeClr val="accent2">
                    <a:lumMod val="50000"/>
                  </a:schemeClr>
                </a:solidFill>
              </a:rPr>
              <a:t>Чемпионаты Европы</a:t>
            </a:r>
          </a:p>
          <a:p>
            <a:pPr>
              <a:buNone/>
            </a:pPr>
            <a:r>
              <a:rPr lang="ru-RU" b="1" dirty="0" smtClean="0"/>
              <a:t>Золото  </a:t>
            </a:r>
            <a:r>
              <a:rPr lang="ru-RU" dirty="0" smtClean="0"/>
              <a:t>Испания 2007</a:t>
            </a:r>
          </a:p>
          <a:p>
            <a:pPr>
              <a:buNone/>
            </a:pPr>
            <a:r>
              <a:rPr lang="ru-RU" b="1" dirty="0" smtClean="0"/>
              <a:t>Бронза  </a:t>
            </a:r>
            <a:r>
              <a:rPr lang="ru-RU" dirty="0" smtClean="0"/>
              <a:t>Литва 2011</a:t>
            </a:r>
          </a:p>
          <a:p>
            <a:pPr>
              <a:buNone/>
            </a:pPr>
            <a:r>
              <a:rPr lang="ru-RU" b="1" u="sng" dirty="0" smtClean="0">
                <a:solidFill>
                  <a:schemeClr val="accent2">
                    <a:lumMod val="50000"/>
                  </a:schemeClr>
                </a:solidFill>
              </a:rPr>
              <a:t>Государственные награды</a:t>
            </a:r>
          </a:p>
          <a:p>
            <a:pPr>
              <a:buNone/>
            </a:pPr>
            <a:r>
              <a:rPr lang="ru-RU" dirty="0" smtClean="0"/>
              <a:t>Медаль ордена «За заслуги перед Отечеством»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Заслуженный мастер спорта России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u="sng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14290"/>
            <a:ext cx="8643998" cy="642942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300" dirty="0"/>
              <a:t>Дебютная игра за этот клуб в биографии Андрея Кириленко произошла в сезоне 2001-2002 годов. Баскетболист играл под 24 номером. В первом же сезоне Андрей показал высокопрофессиональную игру, благодаря чему был включен в пятерку лучших игроков среди новичков. Стечение обстоятельств, когда лидирующие игроки «Юты Джаз» ушли, позволило Андрею Кириленко стать ведущим, лучшим игроком команды.</a:t>
            </a:r>
          </a:p>
          <a:p>
            <a:pPr>
              <a:buNone/>
            </a:pPr>
            <a:r>
              <a:rPr lang="ru-RU" sz="2300" dirty="0"/>
              <a:t>Повредив руку в игре сезона 2004-2005, баскетболист вернулся в команду в следующем же сезоне. В биографии Андрея Кириленко лучшим сезоном является, пожалуй, 2005-2006. Имея высочайшие показатели игры, такие как количество передач, перехватов, накрытых бросков, Андрей был выбран лучшим </a:t>
            </a:r>
            <a:r>
              <a:rPr lang="ru-RU" sz="2300" dirty="0" smtClean="0"/>
              <a:t>игроком </a:t>
            </a:r>
            <a:r>
              <a:rPr lang="ru-RU" sz="2300" dirty="0"/>
              <a:t>НБА. Но уже в следующем же сезоне баскетболист показал не такую блестящую игру. Этому способствовала новая стратегия тренера, в которой Андрей не входил в основную атакующую силу. Спортсмен заявил даже о возможном уходе в случае, если ситуация не изменится.</a:t>
            </a:r>
          </a:p>
          <a:p>
            <a:pPr>
              <a:buNone/>
            </a:pPr>
            <a:r>
              <a:rPr lang="ru-RU" sz="2300" dirty="0"/>
              <a:t/>
            </a:r>
            <a:br>
              <a:rPr lang="ru-RU" sz="2300" dirty="0"/>
            </a:br>
            <a:r>
              <a:rPr lang="ru-RU" sz="2300" dirty="0"/>
              <a:t/>
            </a:r>
            <a:br>
              <a:rPr lang="ru-RU" sz="2300" dirty="0"/>
            </a:br>
            <a:endParaRPr lang="ru-RU" sz="2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9"/>
            <a:ext cx="8715436" cy="35719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Тем не менее, Кириленко является величайшим российским баскетболистом, часто выступает за российскую сборную. Так было на Олимпиаде в Сиднее в 2000 году, чемпионате Европы в 2007. Удачно проведенные баскетболистом игры с Литвой, Испанией способствовали завоеванию Андреем звания «самого ценного игрока» (MVP) в 2007 году.</a:t>
            </a:r>
          </a:p>
          <a:p>
            <a:pPr>
              <a:buNone/>
            </a:pPr>
            <a:r>
              <a:rPr lang="ru-RU" dirty="0" smtClean="0"/>
              <a:t>В июле 2008 года Андрей Кириленко был выбран знаменосцем на Олимпиаде в Пекине-2008. Нести российский флаг на параде открытия Олимпиады является большой честью для спортсмена.</a:t>
            </a:r>
          </a:p>
          <a:p>
            <a:pPr>
              <a:buNone/>
            </a:pPr>
            <a:r>
              <a:rPr lang="ru-RU" dirty="0" smtClean="0"/>
              <a:t>После завершении карьеры Андрей Кириленко, в августе 2015 года избран президентом Российской федерации баскетбола</a:t>
            </a:r>
            <a:endParaRPr lang="ru-RU" dirty="0"/>
          </a:p>
        </p:txBody>
      </p:sp>
      <p:pic>
        <p:nvPicPr>
          <p:cNvPr id="18434" name="Picture 2" descr="http://rsport.ru/images/63890/15/63890158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3933056"/>
            <a:ext cx="3590040" cy="27344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619</Words>
  <Application>Microsoft Office PowerPoint</Application>
  <PresentationFormat>Экран (4:3)</PresentationFormat>
  <Paragraphs>35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 Великий российский баскетболист: Андрей Кириленко</vt:lpstr>
      <vt:lpstr>Биография</vt:lpstr>
      <vt:lpstr>Слайд 3</vt:lpstr>
      <vt:lpstr>Профессиональная карьера</vt:lpstr>
      <vt:lpstr>Выступал за команды:</vt:lpstr>
      <vt:lpstr>Медали : 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Андрей Кириленко</dc:title>
  <dc:creator>Катя</dc:creator>
  <cp:lastModifiedBy>user</cp:lastModifiedBy>
  <cp:revision>14</cp:revision>
  <dcterms:created xsi:type="dcterms:W3CDTF">2017-02-20T18:26:34Z</dcterms:created>
  <dcterms:modified xsi:type="dcterms:W3CDTF">2020-05-13T19:25:28Z</dcterms:modified>
</cp:coreProperties>
</file>