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1" r:id="rId4"/>
    <p:sldId id="259" r:id="rId5"/>
    <p:sldId id="272" r:id="rId6"/>
    <p:sldId id="27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8F0D-26A6-4E3D-8F06-FA908181E788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23CD-2CFB-4109-9CB5-DF0AA2F3C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2AEB-7850-4CFE-B29F-26838ED7EBA1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9C8E-A983-4496-91B8-DF4C27AD4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F7C2-43AC-4812-BDE5-7B1F00616092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4A72-125C-4113-AE5B-9A2EBB0D6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6F05DB-BBA8-4599-97CB-132ED9170C3B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0A6A27-A1AE-4677-B1A5-50490C9BF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4E207-6FB0-48A2-A3A9-1FB55C02AFEC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222AC-4951-46F2-81D7-6C4F7365E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4CF6-B720-4F86-81E0-735C778712DB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90CF-AB7D-46F9-9AEB-D06A079FB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A764-9054-4F75-932F-DEFB750D88D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2D10-E0B7-45C2-801E-27E8C7AD7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5D86F7-F49C-457E-8CC4-0060F62E600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FC0ECF-704D-4745-B6E8-4889F16FC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7F9F-4C69-4853-91F6-E92F789C672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F3BE-03BD-4143-910E-9E6805212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70D8AC-7509-44EC-A6EE-4A78640C1B36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0832F6-3308-4A90-95AB-E3643849E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4993CB-EE18-482A-80FD-F8409666E718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597C58-85E9-4C39-B35F-818430D7E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844E9F-958A-4DD0-B98C-4322D39DC609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002C4-AF77-487C-A7BA-AEA4A08E0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0" r:id="rId5"/>
    <p:sldLayoutId id="2147483735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rostovmama.ru/upload/000/u2/208/bbcdac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393825"/>
            <a:ext cx="633571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7915275" cy="17002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утренней зарядки</a:t>
            </a:r>
            <a:endParaRPr lang="ru-RU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altLang="ru-RU" sz="4000" i="1" smtClean="0">
                <a:latin typeface="Times New Roman" pitchFamily="18" charset="0"/>
                <a:cs typeface="Times New Roman" pitchFamily="18" charset="0"/>
              </a:rPr>
              <a:t>Наклоны делай в правую и левую сторону, выпады и махи левой и правой ногой.</a:t>
            </a:r>
          </a:p>
          <a:p>
            <a:endParaRPr lang="ru-RU" smtClean="0"/>
          </a:p>
        </p:txBody>
      </p:sp>
      <p:pic>
        <p:nvPicPr>
          <p:cNvPr id="22530" name="Picture 4" descr="j02327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810000"/>
            <a:ext cx="2286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www.likar.info/pictures_ckfinder/images/album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810000"/>
            <a:ext cx="29559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blog.burunduk-box.com.ua/wp-content/uploads/2015/08/mornin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954338"/>
            <a:ext cx="4752975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altLang="ru-RU" sz="4000" i="1" smtClean="0">
                <a:latin typeface="Times New Roman" pitchFamily="18" charset="0"/>
                <a:cs typeface="Times New Roman" pitchFamily="18" charset="0"/>
              </a:rPr>
              <a:t>Не забывай о правильном дыхании. Дыши свободно, через нос.</a:t>
            </a:r>
          </a:p>
          <a:p>
            <a:endParaRPr lang="ru-RU" smtClean="0"/>
          </a:p>
        </p:txBody>
      </p:sp>
      <p:pic>
        <p:nvPicPr>
          <p:cNvPr id="23555" name="Picture 4" descr="j0232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200400"/>
            <a:ext cx="1971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altLang="ru-RU" sz="4000" i="1" smtClean="0">
                <a:latin typeface="Times New Roman" pitchFamily="18" charset="0"/>
                <a:cs typeface="Times New Roman" pitchFamily="18" charset="0"/>
              </a:rPr>
              <a:t>Упражнения выполняй без предметов и с предметами.</a:t>
            </a:r>
          </a:p>
          <a:p>
            <a:endParaRPr lang="ru-RU" smtClean="0"/>
          </a:p>
        </p:txBody>
      </p:sp>
      <p:pic>
        <p:nvPicPr>
          <p:cNvPr id="24578" name="Picture 8" descr="j02328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997200"/>
            <a:ext cx="1631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j028365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3286125"/>
            <a:ext cx="26670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sz="quarter" idx="1"/>
          </p:nvPr>
        </p:nvSpPr>
        <p:spPr>
          <a:xfrm>
            <a:off x="457200" y="765175"/>
            <a:ext cx="7467600" cy="5708650"/>
          </a:xfrm>
        </p:spPr>
        <p:txBody>
          <a:bodyPr/>
          <a:lstStyle/>
          <a:p>
            <a:r>
              <a:rPr lang="ru-RU" altLang="ru-RU" sz="4000" i="1" smtClean="0">
                <a:latin typeface="Times New Roman" pitchFamily="18" charset="0"/>
                <a:cs typeface="Times New Roman" pitchFamily="18" charset="0"/>
              </a:rPr>
              <a:t>Хорошо делать зарядку под бодрую, ритмичную, но негромкую музыку.</a:t>
            </a:r>
          </a:p>
          <a:p>
            <a:endParaRPr lang="ru-RU" smtClean="0"/>
          </a:p>
        </p:txBody>
      </p:sp>
      <p:pic>
        <p:nvPicPr>
          <p:cNvPr id="25602" name="Picture 10" descr="j02324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644900"/>
            <a:ext cx="23447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2" descr="j02327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13" y="3213100"/>
            <a:ext cx="16462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sz="quarter" idx="1"/>
          </p:nvPr>
        </p:nvSpPr>
        <p:spPr>
          <a:xfrm>
            <a:off x="457200" y="404813"/>
            <a:ext cx="7467600" cy="6069012"/>
          </a:xfrm>
        </p:spPr>
        <p:txBody>
          <a:bodyPr/>
          <a:lstStyle/>
          <a:p>
            <a:r>
              <a:rPr lang="ru-RU" altLang="ru-RU" sz="4000" i="1" smtClean="0">
                <a:latin typeface="Times New Roman" pitchFamily="18" charset="0"/>
                <a:cs typeface="Times New Roman" pitchFamily="18" charset="0"/>
              </a:rPr>
              <a:t>После зарядки полезно принять душ, облиться тёплой водой или обтереться влажным полотенцем, а затем растереться сухим.</a:t>
            </a:r>
          </a:p>
          <a:p>
            <a:endParaRPr lang="ru-RU" smtClean="0"/>
          </a:p>
        </p:txBody>
      </p:sp>
      <p:pic>
        <p:nvPicPr>
          <p:cNvPr id="26626" name="Picture 11" descr="j0233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81525"/>
            <a:ext cx="223361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4" descr="j03653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267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5" descr="j0232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435350"/>
            <a:ext cx="20018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825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alt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показатели здорового организма  это  осанка и походка, которые формируются с помощью строевых упражнений и вариативной ходьбы. Утренняя гимнастика всегда начинается с недлительной ходьбы разным </a:t>
            </a:r>
            <a:r>
              <a:rPr lang="ru-RU" alt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способом. </a:t>
            </a:r>
            <a:endParaRPr lang="ru-RU" alt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http://weekend.rambler.ru/imgs/2015/06/23/21/13316/4c95f6bdd576cc636910c0d02c9e6f325111d7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573463"/>
            <a:ext cx="37052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szabotoi.ru/assets/images/resources/168/290x/utrennyaya-gimnastika-dlya-detey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221163"/>
            <a:ext cx="30099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5888"/>
            <a:ext cx="7467600" cy="6357937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 </a:t>
            </a: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 только физическая активность, но и </a:t>
            </a: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здоровый сон, соблюдение правил </a:t>
            </a: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закаливание и </a:t>
            </a: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8676" name="Picture 4" descr="http://image.subscribe.ru/list/digest/children/im_20120117170342_49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17990">
            <a:off x="128588" y="5080000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psyh-olog.ru/wp-content/uploads/2015/01/%D0%BA%D0%B0%D0%BA-%D1%80%D0%B0%D0%B7%D0%B2%D0%B8%D1%82%D1%8C-%D0%B7%D0%B4%D0%BE%D1%80%D0%BE%D0%B2%D1%8B%D0%B9-%D0%B4%D1%83%D1%85-%D0%B2-%D0%B7%D0%B4%D0%BE%D1%80%D0%BE%D0%B2%D0%BE%D0%BC-%D1%82%D0%B5%D0%BB%D0%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Екатерина\Рабочий стол\Презентация\682589_f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75" y="5202238"/>
            <a:ext cx="2833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утренняя                 гимнастика?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7859713" cy="5205412"/>
          </a:xfrm>
        </p:spPr>
        <p:txBody>
          <a:bodyPr>
            <a:normAutofit fontScale="92500"/>
          </a:bodyPr>
          <a:lstStyle/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Утренняя гигиеническая гимнастика (зарядка) –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физических упражнений, выполняемых, как правило, утром, с целью разминки мышц и суставов.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зарядка может выполняться на воздухе, в 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спортзале или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Зарядка состоит из комплекса физических упражнений умеренной нагрузки, охватывающих основную скелетную мускулатуру. </a:t>
            </a:r>
            <a:endParaRPr lang="ru-RU" sz="2800" i="1" dirty="0"/>
          </a:p>
        </p:txBody>
      </p:sp>
      <p:pic>
        <p:nvPicPr>
          <p:cNvPr id="5" name="~PP1082.WAV">
            <a:hlinkClick r:id="" action="ppaction://media"/>
          </p:cNvPr>
          <p:cNvPicPr>
            <a:picLocks noRot="1" noChangeAspect="1"/>
          </p:cNvPicPr>
          <p:nvPr>
            <a:wavAudioFile r:embed="rId1" name="~PP108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8" descr="j0232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724400"/>
            <a:ext cx="14874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9" descr="soln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-7938"/>
            <a:ext cx="1214437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утренней зарядки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Объект 2"/>
          <p:cNvSpPr>
            <a:spLocks noGrp="1"/>
          </p:cNvSpPr>
          <p:nvPr>
            <p:ph sz="quarter" idx="1"/>
          </p:nvPr>
        </p:nvSpPr>
        <p:spPr>
          <a:xfrm>
            <a:off x="107950" y="1052513"/>
            <a:ext cx="8991600" cy="5616575"/>
          </a:xfrm>
        </p:spPr>
        <p:txBody>
          <a:bodyPr/>
          <a:lstStyle/>
          <a:p>
            <a:r>
              <a:rPr lang="ru-RU" i="1" smtClean="0"/>
              <a:t>Помогает быстрее проснуться;</a:t>
            </a:r>
          </a:p>
          <a:p>
            <a:r>
              <a:rPr lang="ru-RU" i="1" smtClean="0"/>
              <a:t>Улучшает общее самочувствие;</a:t>
            </a:r>
          </a:p>
          <a:p>
            <a:r>
              <a:rPr lang="ru-RU" i="1" smtClean="0"/>
              <a:t>Дает заряд бодрости, помогает наполнить свой день энергией;</a:t>
            </a:r>
          </a:p>
          <a:p>
            <a:r>
              <a:rPr lang="ru-RU" i="1" smtClean="0"/>
              <a:t>Повышает настроение и работоспособность;</a:t>
            </a:r>
          </a:p>
          <a:p>
            <a:r>
              <a:rPr lang="ru-RU" i="1" smtClean="0"/>
              <a:t>Укрепляет здоровье;</a:t>
            </a:r>
          </a:p>
          <a:p>
            <a:r>
              <a:rPr lang="ru-RU" i="1" smtClean="0"/>
              <a:t>Улучшает подвижность суставов;</a:t>
            </a:r>
          </a:p>
          <a:p>
            <a:r>
              <a:rPr lang="ru-RU" i="1" smtClean="0"/>
              <a:t>Активизирует все процессы в организме;</a:t>
            </a:r>
          </a:p>
          <a:p>
            <a:r>
              <a:rPr lang="ru-RU" i="1" smtClean="0"/>
              <a:t>Помогает поддерживать хорошую фигуру;</a:t>
            </a:r>
          </a:p>
          <a:p>
            <a:r>
              <a:rPr lang="ru-RU" i="1" smtClean="0"/>
              <a:t>Продлевает жизнь;</a:t>
            </a:r>
          </a:p>
          <a:p>
            <a:endParaRPr lang="ru-RU" i="1" smtClean="0"/>
          </a:p>
        </p:txBody>
      </p:sp>
      <p:pic>
        <p:nvPicPr>
          <p:cNvPr id="15365" name="Picture 21" descr="j02324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163" y="5319713"/>
            <a:ext cx="19669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0" descr="j02327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8463" y="5019675"/>
            <a:ext cx="18637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Екатерина\Рабочий стол\Презентация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0"/>
            <a:ext cx="11303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626475" cy="11969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i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КАК   ДОЛЖНА ПРОХОДИТЬ УТРЕННЯЯ ГИМНАСТИКА         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196975"/>
            <a:ext cx="8535988" cy="5661025"/>
          </a:xfrm>
        </p:spPr>
        <p:txBody>
          <a:bodyPr/>
          <a:lstStyle/>
          <a:p>
            <a:pPr algn="just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Утренняя гимнастика (зарядка)  должна проводиться в хорошо проветренной комнате, а если позволяют условия – на свежем воздухе. </a:t>
            </a:r>
          </a:p>
          <a:p>
            <a:pPr algn="just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Выполнять упражнения следует в легкой, не стесняющей движения одежде. После зарядки рекомендуются водные процедуры – влажное обтирание, обмывание, прием душа, летом – купание. </a:t>
            </a:r>
          </a:p>
          <a:p>
            <a:pPr algn="just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При выполнении зарядки необходимо следить за самочувствием и правильным дыханием во время упражнения.</a:t>
            </a:r>
          </a:p>
          <a:p>
            <a:pPr algn="just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Для регулирования нагрузки при занятиях зарядкой важное значение, как вспомогательное средство имеет самоконтроль – наблюдение за физическим состоянием (подсчет пульса, периодическое взвешивание). </a:t>
            </a:r>
          </a:p>
          <a:p>
            <a:endParaRPr lang="ru-RU" smtClean="0"/>
          </a:p>
        </p:txBody>
      </p:sp>
      <p:pic>
        <p:nvPicPr>
          <p:cNvPr id="8" name="~PP2582.WAV">
            <a:hlinkClick r:id="" action="ppaction://media"/>
          </p:cNvPr>
          <p:cNvPicPr>
            <a:picLocks noRot="1" noChangeAspect="1"/>
          </p:cNvPicPr>
          <p:nvPr>
            <a:wavAudioFile r:embed="rId1" name="~PP258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1" descr="j02328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989138"/>
            <a:ext cx="1614487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5" descr="j0233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918075"/>
            <a:ext cx="2032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9180513" cy="2374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600" b="1" i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РАЗРАБОТКЕ КОМПЛЕКСА УТРЕННЕЙ ГИМНАСТИКИ НЕОБХОДИМО УЧИТЫВАТЬ</a:t>
            </a:r>
            <a:r>
              <a:rPr lang="en-US" sz="3600" b="1" i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СЛЕДУЮЩИЕ НАИБОЛЕЕ ВАЖНЫЕ ФАКТОРЫ:</a:t>
            </a:r>
            <a:endParaRPr lang="ru-RU" sz="3600" b="1" i="1" cap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2" name="Объект 2"/>
          <p:cNvSpPr>
            <a:spLocks noGrp="1"/>
          </p:cNvSpPr>
          <p:nvPr>
            <p:ph sz="quarter" idx="1"/>
          </p:nvPr>
        </p:nvSpPr>
        <p:spPr>
          <a:xfrm>
            <a:off x="395288" y="3429000"/>
            <a:ext cx="6881812" cy="3168650"/>
          </a:xfrm>
        </p:spPr>
        <p:txBody>
          <a:bodyPr/>
          <a:lstStyle/>
          <a:p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Состояние здоровья организма;</a:t>
            </a:r>
          </a:p>
          <a:p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Общую физическую подготовленность организма;</a:t>
            </a:r>
          </a:p>
          <a:p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Индивидуальные биологические ритмы организма;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doc4web.ru/uploads/files/99/99948/hello_html_m237ebdf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3" y="4437063"/>
            <a:ext cx="3951288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player.myshared.ru/1114385/data/images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1947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2987675" y="0"/>
            <a:ext cx="6156325" cy="64738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Начинаем подготовку!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Выходи на тренировку!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Чтоб здоровым, сильным быть,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Со спортом вы должны дружить.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Утро начинай с зарядки,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В классе все держи в порядке.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Утром делаешь зарядку?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Научи всех по порядку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Руки, ноги разминать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И здоровье поправлять!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32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6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9144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68680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утренней зарядки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>
          <a:xfrm>
            <a:off x="0" y="765175"/>
            <a:ext cx="9144000" cy="5708650"/>
          </a:xfrm>
        </p:spPr>
        <p:txBody>
          <a:bodyPr/>
          <a:lstStyle/>
          <a:p>
            <a:r>
              <a:rPr lang="ru-RU" altLang="ru-RU" sz="3600" i="1" smtClean="0">
                <a:latin typeface="Times New Roman" pitchFamily="18" charset="0"/>
                <a:cs typeface="Times New Roman" pitchFamily="18" charset="0"/>
              </a:rPr>
              <a:t>Утреннюю гимнастику лучше всего делать на улице или в хорошо проветренном помещении</a:t>
            </a:r>
          </a:p>
          <a:p>
            <a:endParaRPr lang="ru-RU" smtClean="0"/>
          </a:p>
        </p:txBody>
      </p:sp>
      <p:pic>
        <p:nvPicPr>
          <p:cNvPr id="19460" name="Picture 17" descr="AG0031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029200"/>
            <a:ext cx="1254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9" descr="j0232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05263"/>
            <a:ext cx="14874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Объект 2"/>
          <p:cNvSpPr>
            <a:spLocks noGrp="1"/>
          </p:cNvSpPr>
          <p:nvPr>
            <p:ph sz="quarter" idx="1"/>
          </p:nvPr>
        </p:nvSpPr>
        <p:spPr>
          <a:xfrm>
            <a:off x="457200" y="908050"/>
            <a:ext cx="7467600" cy="5565775"/>
          </a:xfrm>
        </p:spPr>
        <p:txBody>
          <a:bodyPr/>
          <a:lstStyle/>
          <a:p>
            <a:r>
              <a:rPr lang="ru-RU" altLang="ru-RU" sz="4000" i="1" smtClean="0">
                <a:latin typeface="Times New Roman" pitchFamily="18" charset="0"/>
                <a:cs typeface="Times New Roman" pitchFamily="18" charset="0"/>
              </a:rPr>
              <a:t>Самая удобная спортивная одежда для зарядки – трусы и майка или спортивный костюм по сезону при занятиях на свежем воздухе.</a:t>
            </a:r>
          </a:p>
          <a:p>
            <a:endParaRPr lang="ru-RU" smtClean="0"/>
          </a:p>
        </p:txBody>
      </p:sp>
      <p:pic>
        <p:nvPicPr>
          <p:cNvPr id="20483" name="Picture 21" descr="j02328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933825"/>
            <a:ext cx="1614487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5" descr="j0233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911600"/>
            <a:ext cx="2032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09625" y="5862638"/>
            <a:ext cx="12890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ЛЕТОМ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3025" y="5783263"/>
            <a:ext cx="15525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ОСЕНЬЮ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5825" y="5908675"/>
            <a:ext cx="13541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moirebenok.ua/wp-content/uploads/2014/10/archive_MR_05-2011-135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68713"/>
            <a:ext cx="47879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Объект 2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467600" cy="5924550"/>
          </a:xfrm>
        </p:spPr>
        <p:txBody>
          <a:bodyPr/>
          <a:lstStyle/>
          <a:p>
            <a:r>
              <a:rPr lang="ru-RU" altLang="ru-RU" sz="4000" i="1" smtClean="0">
                <a:latin typeface="Times New Roman" pitchFamily="18" charset="0"/>
                <a:cs typeface="Times New Roman" pitchFamily="18" charset="0"/>
              </a:rPr>
              <a:t>Включай в зарядку 8-9 упражнений и повторяй каждое упражнение 6-10 раз.</a:t>
            </a:r>
          </a:p>
          <a:p>
            <a:pPr>
              <a:buFont typeface="Wingdings" pitchFamily="2" charset="2"/>
              <a:buNone/>
            </a:pPr>
            <a:r>
              <a:rPr lang="ru-RU" altLang="ru-RU" sz="4000" i="1" smtClean="0">
                <a:latin typeface="Times New Roman" pitchFamily="18" charset="0"/>
                <a:cs typeface="Times New Roman" pitchFamily="18" charset="0"/>
              </a:rPr>
              <a:t>	Меньшее число повторений не приносит пользы.</a:t>
            </a:r>
          </a:p>
          <a:p>
            <a:endParaRPr lang="ru-RU" smtClean="0"/>
          </a:p>
        </p:txBody>
      </p:sp>
      <p:pic>
        <p:nvPicPr>
          <p:cNvPr id="21507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151188"/>
            <a:ext cx="15128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372</TotalTime>
  <Words>379</Words>
  <Application>Microsoft Office PowerPoint</Application>
  <PresentationFormat>Экран (4:3)</PresentationFormat>
  <Paragraphs>47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ЗНАЧЕНИЕ УТРЕННЕЙ ЗАРЯДКИ</vt:lpstr>
      <vt:lpstr>ЧТО ТАКОЕ УТРЕННЯЯ                 ГИМНАСТИКА?</vt:lpstr>
      <vt:lpstr>ПОЛЬЗА УТРЕННЕЙ ЗАРЯДКИ</vt:lpstr>
      <vt:lpstr>          КАК   ДОЛЖНА ПРОХОДИТЬ УТРЕННЯЯ ГИМНАСТИКА          </vt:lpstr>
      <vt:lpstr>ПРИ РАЗРАБОТКЕ КОМПЛЕКСА УТРЕННЕЙ ГИМНАСТИКИ НЕОБХОДИМО УЧИТЫВАТЬ СЛЕДУЮЩИЕ НАИБОЛЕЕ ВАЖНЫЕ ФАКТОРЫ:</vt:lpstr>
      <vt:lpstr>Слайд 6</vt:lpstr>
      <vt:lpstr>ПРАВИЛА УТРЕННЕЙ ЗАРЯДКИ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и Сергей</dc:creator>
  <cp:lastModifiedBy>usert</cp:lastModifiedBy>
  <cp:revision>38</cp:revision>
  <dcterms:created xsi:type="dcterms:W3CDTF">2011-11-27T13:30:01Z</dcterms:created>
  <dcterms:modified xsi:type="dcterms:W3CDTF">2015-11-18T17:16:22Z</dcterms:modified>
</cp:coreProperties>
</file>