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4" r:id="rId9"/>
    <p:sldId id="265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88245F9-AD83-4848-BD70-38C78609F78E}" type="datetimeFigureOut">
              <a:rPr lang="ru-RU" smtClean="0"/>
              <a:pPr/>
              <a:t>22.05.2017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B1E0DBA-001B-4A10-9B51-10FA7E2DF6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dic.nsf/es/4266/%D0%90%D0%9B%D0%95%D0%9A%D0%A1%D0%95%D0%95%D0%92" TargetMode="External"/><Relationship Id="rId2" Type="http://schemas.openxmlformats.org/officeDocument/2006/relationships/hyperlink" Target="http://dic.academic.ru/dic.nsf/es/12575/%D0%92%D0%9B%D0%90%D0%A1%D0%9E%D0%9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c.academic.ru/dic.nsf/es/20792/%D0%96%D0%90%D0%91%D0%9E%D0%A2%D0%98%D0%9D%D0%A1%D0%9A%D0%98%D0%99" TargetMode="External"/><Relationship Id="rId5" Type="http://schemas.openxmlformats.org/officeDocument/2006/relationships/hyperlink" Target="http://dic.academic.ru/dic.nsf/es/89426/%D0%A1%D0%A3%D0%9B%D0%95%D0%99%D0%9C%D0%90%D0%9D%D0%9E%D0%93%D0%9B%D0%A3" TargetMode="External"/><Relationship Id="rId4" Type="http://schemas.openxmlformats.org/officeDocument/2006/relationships/hyperlink" Target="http://dic.academic.ru/dic.nsf/es/92665/%D0%A7%D0%95%D0%9C%D0%95%D0%A0%D0%9A%D0%98%D0%9D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dic.nsf/es/73749/%D0%93%D0%98%D0%A0%D0%98" TargetMode="External"/><Relationship Id="rId2" Type="http://schemas.openxmlformats.org/officeDocument/2006/relationships/hyperlink" Target="http://dic.academic.ru/dic.nsf/es/65436/%D0%A8%D0%A2%D0%90%D0%9D%D0%93%D0%9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ic.academic.ru/dic.nsf/es/39739/%D0%9D%D0%9E%D0%92%D0%90%D0%9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Тяжелая атлетика – вид спорта</a:t>
            </a:r>
            <a:endParaRPr lang="ru-RU" sz="3200" i="1" dirty="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Олимпийские чемпионы</a:t>
            </a:r>
            <a:endParaRPr lang="ru-RU" sz="32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709160"/>
          </a:xfrm>
        </p:spPr>
        <p:txBody>
          <a:bodyPr>
            <a:noAutofit/>
          </a:bodyPr>
          <a:lstStyle/>
          <a:p>
            <a:r>
              <a:rPr lang="ru-RU" sz="1400" i="1" dirty="0" smtClean="0"/>
              <a:t>В 1952 советские спортсмены приняли участие в Олимпийских играх в Хельсинки, было положено начало первым олимпийским победам. Первым золотую медаль среди штангистов завоевал И. Удодов, звания олимпийского чемпиона удостоились Р. </a:t>
            </a:r>
            <a:r>
              <a:rPr lang="ru-RU" sz="1400" i="1" dirty="0" err="1" smtClean="0"/>
              <a:t>Чимишкян</a:t>
            </a:r>
            <a:r>
              <a:rPr lang="ru-RU" sz="1400" i="1" dirty="0" smtClean="0"/>
              <a:t> и Т. Ломакин. Полным триумфом советских спортсменов закончился тяжелоатлетический турнир на Олимпийских играх в Риме (1960). Было установлено 15 олимпийских рекордов, 7 из которых превысили мировые. На 25 кг превысил мировое достижение Ю. Власов (см. </a:t>
            </a:r>
            <a:r>
              <a:rPr lang="ru-RU" sz="1400" i="1" u="sng" dirty="0" smtClean="0">
                <a:hlinkClick r:id="rId2"/>
              </a:rPr>
              <a:t>ВЛАСОВ Юрий Петрович</a:t>
            </a:r>
            <a:r>
              <a:rPr lang="ru-RU" sz="1400" i="1" dirty="0" smtClean="0"/>
              <a:t>), вторично завоевал звание олимпийского чемпиона А. Воробьев. </a:t>
            </a:r>
            <a:br>
              <a:rPr lang="ru-RU" sz="1400" i="1" dirty="0" smtClean="0"/>
            </a:br>
            <a:r>
              <a:rPr lang="ru-RU" sz="1400" i="1" dirty="0" smtClean="0"/>
              <a:t>Золотые награды получили Е. Минаев, В. Бушуев, А. </a:t>
            </a:r>
            <a:r>
              <a:rPr lang="ru-RU" sz="1400" i="1" dirty="0" err="1" smtClean="0"/>
              <a:t>Курынов</a:t>
            </a:r>
            <a:r>
              <a:rPr lang="ru-RU" sz="1400" i="1" dirty="0" smtClean="0"/>
              <a:t>. В Мюнхене В. Алексеев (см. </a:t>
            </a:r>
            <a:r>
              <a:rPr lang="ru-RU" sz="1400" i="1" u="sng" dirty="0" smtClean="0">
                <a:hlinkClick r:id="rId3"/>
              </a:rPr>
              <a:t>АЛЕКСЕЕВ Василий Иванович</a:t>
            </a:r>
            <a:r>
              <a:rPr lang="ru-RU" sz="1400" i="1" dirty="0" smtClean="0"/>
              <a:t>)победил с результатом 640 кг, его рекорд в троеборье навечно вошел в золотую летопись мировой тяжелой атлетики. На Олимпийских играх в Монреале (1976) В. Алексеев и установил мировой рекорд в толчке — 255 кг. Семь золотых и одна серебряная медаль принесли команде СССР 1 место. Это самый большой успех советской команды тяжелоатлетов за всю историю выступлений на олимпиадах. На олимпийском помосте в Москве (1980) был установлен 21 олимпийский рекорд, причем 13 из них мировые. Традицию побед продолжил А. </a:t>
            </a:r>
            <a:r>
              <a:rPr lang="ru-RU" sz="1400" i="1" dirty="0" err="1" smtClean="0"/>
              <a:t>Чемеркин</a:t>
            </a:r>
            <a:r>
              <a:rPr lang="ru-RU" sz="1400" i="1" dirty="0" smtClean="0"/>
              <a:t> (см. </a:t>
            </a:r>
            <a:r>
              <a:rPr lang="ru-RU" sz="1400" i="1" u="sng" dirty="0" smtClean="0">
                <a:hlinkClick r:id="rId4"/>
              </a:rPr>
              <a:t>ЧЕМЕРКИН Андрей Иванович</a:t>
            </a:r>
            <a:r>
              <a:rPr lang="ru-RU" sz="1400" i="1" dirty="0" smtClean="0"/>
              <a:t>), вписав свое имя в один ряд с именами Власова, Рахманова, </a:t>
            </a:r>
            <a:r>
              <a:rPr lang="ru-RU" sz="1400" i="1" dirty="0" err="1" smtClean="0"/>
              <a:t>Курловича</a:t>
            </a:r>
            <a:r>
              <a:rPr lang="ru-RU" sz="1400" i="1" dirty="0" smtClean="0"/>
              <a:t>. </a:t>
            </a:r>
            <a:br>
              <a:rPr lang="ru-RU" sz="1400" i="1" dirty="0" smtClean="0"/>
            </a:br>
            <a:r>
              <a:rPr lang="ru-RU" sz="1400" i="1" dirty="0" smtClean="0"/>
              <a:t>Впервые трехкратным олимпийским чемпионом в тяжелой атлетике стал турецкий спортсмен </a:t>
            </a:r>
            <a:r>
              <a:rPr lang="ru-RU" sz="1400" i="1" dirty="0" err="1" smtClean="0"/>
              <a:t>Наим</a:t>
            </a:r>
            <a:r>
              <a:rPr lang="ru-RU" sz="1400" i="1" dirty="0" smtClean="0"/>
              <a:t> </a:t>
            </a:r>
            <a:r>
              <a:rPr lang="ru-RU" sz="1400" i="1" dirty="0" err="1" smtClean="0"/>
              <a:t>Сулейманоглу</a:t>
            </a:r>
            <a:r>
              <a:rPr lang="ru-RU" sz="1400" i="1" dirty="0" smtClean="0"/>
              <a:t> (</a:t>
            </a:r>
            <a:r>
              <a:rPr lang="ru-RU" sz="1400" i="1" dirty="0" err="1" smtClean="0"/>
              <a:t>см.</a:t>
            </a:r>
            <a:r>
              <a:rPr lang="ru-RU" sz="1400" i="1" u="sng" dirty="0" err="1" smtClean="0">
                <a:hlinkClick r:id="rId5"/>
              </a:rPr>
              <a:t>СУЛЕЙМАНОГЛУ</a:t>
            </a:r>
            <a:r>
              <a:rPr lang="ru-RU" sz="1400" i="1" u="sng" dirty="0" smtClean="0">
                <a:hlinkClick r:id="rId5"/>
              </a:rPr>
              <a:t> </a:t>
            </a:r>
            <a:r>
              <a:rPr lang="ru-RU" sz="1400" i="1" u="sng" dirty="0" err="1" smtClean="0">
                <a:hlinkClick r:id="rId5"/>
              </a:rPr>
              <a:t>Наим</a:t>
            </a:r>
            <a:r>
              <a:rPr lang="ru-RU" sz="1400" i="1" dirty="0" smtClean="0"/>
              <a:t>) (Атланта, 1996), выступающий в категории 64 кг. Двукратными олимпийскими чемпионами являются американцы Ч. Винчи, Т. </a:t>
            </a:r>
            <a:r>
              <a:rPr lang="ru-RU" sz="1400" i="1" dirty="0" err="1" smtClean="0"/>
              <a:t>Коно</a:t>
            </a:r>
            <a:r>
              <a:rPr lang="ru-RU" sz="1400" i="1" dirty="0" smtClean="0"/>
              <a:t>, Д. Дэвис, поляк В. </a:t>
            </a:r>
            <a:r>
              <a:rPr lang="ru-RU" sz="1400" i="1" dirty="0" err="1" smtClean="0"/>
              <a:t>Башановский</a:t>
            </a:r>
            <a:r>
              <a:rPr lang="ru-RU" sz="1400" i="1" dirty="0" smtClean="0"/>
              <a:t>, француз Л. </a:t>
            </a:r>
            <a:r>
              <a:rPr lang="ru-RU" sz="1400" i="1" dirty="0" err="1" smtClean="0"/>
              <a:t>Остин</a:t>
            </a:r>
            <a:r>
              <a:rPr lang="ru-RU" sz="1400" i="1" dirty="0" smtClean="0"/>
              <a:t>, болгарин Н. </a:t>
            </a:r>
            <a:r>
              <a:rPr lang="ru-RU" sz="1400" i="1" dirty="0" err="1" smtClean="0"/>
              <a:t>Нурикян</a:t>
            </a:r>
            <a:r>
              <a:rPr lang="ru-RU" sz="1400" i="1" dirty="0" smtClean="0"/>
              <a:t>, японец И. </a:t>
            </a:r>
            <a:r>
              <a:rPr lang="ru-RU" sz="1400" i="1" dirty="0" err="1" smtClean="0"/>
              <a:t>Миякэ</a:t>
            </a:r>
            <a:r>
              <a:rPr lang="ru-RU" sz="1400" i="1" dirty="0" smtClean="0"/>
              <a:t>, грек П. </a:t>
            </a:r>
            <a:r>
              <a:rPr lang="ru-RU" sz="1400" i="1" dirty="0" err="1" smtClean="0"/>
              <a:t>Димас</a:t>
            </a:r>
            <a:r>
              <a:rPr lang="ru-RU" sz="1400" i="1" dirty="0" smtClean="0"/>
              <a:t>, белорус А. </a:t>
            </a:r>
            <a:r>
              <a:rPr lang="ru-RU" sz="1400" i="1" dirty="0" err="1" smtClean="0"/>
              <a:t>Курлович</a:t>
            </a:r>
            <a:r>
              <a:rPr lang="ru-RU" sz="1400" i="1" dirty="0" smtClean="0"/>
              <a:t>, российские атлеты — А. Воробьев, Л. Жаботинский (см. </a:t>
            </a:r>
            <a:r>
              <a:rPr lang="ru-RU" sz="1400" i="1" u="sng" dirty="0" smtClean="0">
                <a:hlinkClick r:id="rId6"/>
              </a:rPr>
              <a:t>ЖАБОТИНСКИЙ Леонид Иванович</a:t>
            </a:r>
            <a:r>
              <a:rPr lang="ru-RU" sz="1400" i="1" dirty="0" smtClean="0"/>
              <a:t>), В. Алексеев. </a:t>
            </a:r>
            <a:br>
              <a:rPr lang="ru-RU" sz="1400" i="1" dirty="0" smtClean="0"/>
            </a:br>
            <a:r>
              <a:rPr lang="ru-RU" sz="1400" i="1" dirty="0" smtClean="0"/>
              <a:t>Дополнительное внимание к этому виду спорта привлекает женская тяжелая атлетика, которая была включена в программу Олимпийских игр 2000. Лидировали китайские спортсменки, россиянка В. Попова завоевала серебряную медаль. В состязаниях среди мужчин высших наград были удостоены атлеты Греции, Болгарии, Ирана, Китая и Турции. Российские спортсмены А. Петров и А. </a:t>
            </a:r>
            <a:r>
              <a:rPr lang="ru-RU" sz="1400" i="1" dirty="0" err="1" smtClean="0"/>
              <a:t>Чемеркин</a:t>
            </a:r>
            <a:r>
              <a:rPr lang="ru-RU" sz="1400" i="1" dirty="0" smtClean="0"/>
              <a:t> получили бронзовые медали. На Олимпиаде в Афинах (2004) золото выиграл Д. Берестов (в категории до 105 кг), серебро завоевала Н. Заболотная, а В. Попова удостоилась бронзы.</a:t>
            </a:r>
          </a:p>
          <a:p>
            <a:r>
              <a:rPr lang="ru-RU" sz="1400" i="1" dirty="0" smtClean="0"/>
              <a:t/>
            </a:r>
            <a:br>
              <a:rPr lang="ru-RU" sz="1400" i="1" dirty="0" smtClean="0"/>
            </a:br>
            <a:endParaRPr lang="ru-RU" sz="1400" i="1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6717174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rakhmano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119_pictu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900" i="1" dirty="0" smtClean="0"/>
              <a:t>Вид спорта, соревнования в поднятии тяжестей (штанга, гиря) в различных весовых категориях. Упражнения с тяжестями известны с древних времён; официальные соревнования проводятся с 1860-х гг. (впервые в США). Современная официальная программа — рывок и толчок штанги (до 1973 и жим). В Международной федерации — ИВФ (IWF; основана в 1920) около 140 стран (1993). В программе Олимпийских игр с 1896, чемпионаты мира с 1898, Европы с 1896.</a:t>
            </a:r>
          </a:p>
          <a:p>
            <a:r>
              <a:rPr lang="ru-RU" sz="2900" i="1" dirty="0" smtClean="0"/>
              <a:t>* * *</a:t>
            </a:r>
          </a:p>
          <a:p>
            <a:r>
              <a:rPr lang="ru-RU" sz="2900" i="1" dirty="0" smtClean="0"/>
              <a:t>ТЯЖЕЛАЯ АТЛЕТИКАТЯЖЕЛАЯ АТЛЕ́ТИКА, вид спорта, соревнования в поднятии тяжестей (штанга (см. </a:t>
            </a:r>
            <a:r>
              <a:rPr lang="ru-RU" sz="2900" i="1" u="sng" dirty="0" smtClean="0">
                <a:hlinkClick r:id="rId2"/>
              </a:rPr>
              <a:t>ШТАНГА</a:t>
            </a:r>
            <a:r>
              <a:rPr lang="ru-RU" sz="2900" i="1" dirty="0" smtClean="0"/>
              <a:t>), гиря (см. </a:t>
            </a:r>
            <a:r>
              <a:rPr lang="ru-RU" sz="2900" i="1" u="sng" dirty="0" smtClean="0">
                <a:hlinkClick r:id="rId3"/>
              </a:rPr>
              <a:t>ГИРИ (меры массы)</a:t>
            </a:r>
            <a:r>
              <a:rPr lang="ru-RU" sz="2900" i="1" dirty="0" smtClean="0"/>
              <a:t>)) в различных весовых категориях. Официальные соревнования проводятся с 1860-х гг. (впервые в США). Современная официальная программа: рывок и толчок штанги (до 1973 и жим). В Международной федерации — ИВФ (IWF; основана в 1920) 167 стран (2002). В программе Олимпийских игр с 1896 (кроме 1900, 1908, 1912). Чемпионаты мира проводятся с 1898, Европы — с 1896. </a:t>
            </a:r>
            <a:br>
              <a:rPr lang="ru-RU" sz="2900" i="1" dirty="0" smtClean="0"/>
            </a:br>
            <a:r>
              <a:rPr lang="ru-RU" sz="2900" i="1" dirty="0" smtClean="0"/>
              <a:t>Разработан единый для всех международных соревнований снаряд — разборная штанга с обрезиненными дисками (диаметр 45 см) и вращающимся на втулках грифом (длина 220 см, диаметр 28 мм). Спортсмены соревнуются на помосте размером 4x4 м. </a:t>
            </a:r>
            <a:br>
              <a:rPr lang="ru-RU" sz="2900" i="1" dirty="0" smtClean="0"/>
            </a:br>
            <a:r>
              <a:rPr lang="ru-RU" sz="2900" i="1" dirty="0" smtClean="0"/>
              <a:t>Лидируют в тяжелой атлетике Россия, Греция, Германия, Украина, Турция и Болгария. Эти страны могут выставить по одному участнику в каждой весовой категории или, пропустив одну из них, заявить сразу двух в другой. 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sport_403-320x4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10347"/>
            <a:ext cx="9144000" cy="6868347"/>
          </a:xfrm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/>
              <a:t>История возникновения</a:t>
            </a: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/>
              <a:t>В зарождении этого вида спорта немалая заслуга принадлежит профессиональным силачам, которые во второй половине 19 в. выступали на цирковых и балаганных подмостках Европы. Профессиональные атлеты существовали и на Американском континенте. Во многих странах были свои геркулесы, которые вызывали в народе живой интерес к атлетизму. Российский матрос Василий Бабушкин славился тем, что на его груди разбивали молотом гранитную глыбу весом около 200 кг. Становление тяжелой атлетики как вида спорта приходится на конец 19 в. </a:t>
            </a:r>
            <a:br>
              <a:rPr lang="ru-RU" sz="2000" i="1" dirty="0" smtClean="0"/>
            </a:br>
            <a:r>
              <a:rPr lang="ru-RU" sz="2000" i="1" dirty="0" smtClean="0"/>
              <a:t>Первыми олимпийскими чемпионами стали англичанин Л. </a:t>
            </a:r>
            <a:r>
              <a:rPr lang="ru-RU" sz="2000" i="1" dirty="0" err="1" smtClean="0"/>
              <a:t>Эллиот</a:t>
            </a:r>
            <a:r>
              <a:rPr lang="ru-RU" sz="2000" i="1" dirty="0" smtClean="0"/>
              <a:t>, поднявший одной рукой 71 кг, и датчанин В. </a:t>
            </a:r>
            <a:r>
              <a:rPr lang="ru-RU" sz="2000" i="1" dirty="0" err="1" smtClean="0"/>
              <a:t>Йенсен</a:t>
            </a:r>
            <a:r>
              <a:rPr lang="ru-RU" sz="2000" i="1" dirty="0" smtClean="0"/>
              <a:t>, который поднял двумя руками самую тяжелую штангу — 111,5 кг. </a:t>
            </a:r>
            <a:br>
              <a:rPr lang="ru-RU" sz="2000" i="1" dirty="0" smtClean="0"/>
            </a:br>
            <a:r>
              <a:rPr lang="ru-RU" sz="2000" i="1" dirty="0" smtClean="0"/>
              <a:t>В 1913 состоялся I Международный конгресс по тяжелой атлетике, итогом которого было создание Всемирного союза тяжелоатлетов. </a:t>
            </a:r>
            <a:endParaRPr lang="ru-RU" sz="2000" i="1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72041771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9188739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Развитие тяжелой атлетики в России</a:t>
            </a:r>
            <a:endParaRPr lang="ru-RU" sz="32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709160"/>
          </a:xfrm>
        </p:spPr>
        <p:txBody>
          <a:bodyPr>
            <a:noAutofit/>
          </a:bodyPr>
          <a:lstStyle/>
          <a:p>
            <a:r>
              <a:rPr lang="ru-RU" sz="1400" i="1" dirty="0" smtClean="0"/>
              <a:t>Днем рождения российской тяжелой атлетики считается 10 (23) августа 1885, когда в Петербурге был открыт первый в России «Кружок любителей тяжелой атлетики». Его руководителем был избран врач и педагог В. Ф. Краевский, которого называли «отцом русской тяжелой атлетики». Разработанная им система тренировок была прогрессивнее западноевропейской: в основе его методики лежала система рационального развития силы. Впервые был осуществлен врачебный контроль над занимающимися. Воспитанники Краевского неоднократно побеждали на международных соревнованиях; его лучший ученик — И. В. Лебедев (легендарный «дядя Ваня»). </a:t>
            </a:r>
            <a:br>
              <a:rPr lang="ru-RU" sz="1400" i="1" dirty="0" smtClean="0"/>
            </a:br>
            <a:r>
              <a:rPr lang="ru-RU" sz="1400" i="1" dirty="0" smtClean="0"/>
              <a:t>В 1913 был создан Всероссийский союз тяжелоатлетов (ВСТ) под председательством пропагандиста спорта и атлета Л. </a:t>
            </a:r>
            <a:r>
              <a:rPr lang="ru-RU" sz="1400" i="1" dirty="0" err="1" smtClean="0"/>
              <a:t>Чаплинского</a:t>
            </a:r>
            <a:r>
              <a:rPr lang="ru-RU" sz="1400" i="1" dirty="0" smtClean="0"/>
              <a:t>, в том же году ВСТ вступил в Международный любительский союз тяжелоатлетов. </a:t>
            </a:r>
            <a:br>
              <a:rPr lang="ru-RU" sz="1400" i="1" dirty="0" smtClean="0"/>
            </a:br>
            <a:r>
              <a:rPr lang="ru-RU" sz="1400" i="1" dirty="0" smtClean="0"/>
              <a:t>Обладателями мировых рекордов и наиболее выдающимися атлетами того времени были Я. </a:t>
            </a:r>
            <a:r>
              <a:rPr lang="ru-RU" sz="1400" i="1" dirty="0" err="1" smtClean="0"/>
              <a:t>Краузе</a:t>
            </a:r>
            <a:r>
              <a:rPr lang="ru-RU" sz="1400" i="1" dirty="0" smtClean="0"/>
              <a:t>, П. </a:t>
            </a:r>
            <a:r>
              <a:rPr lang="ru-RU" sz="1400" i="1" dirty="0" err="1" smtClean="0"/>
              <a:t>Херудзинский</a:t>
            </a:r>
            <a:r>
              <a:rPr lang="ru-RU" sz="1400" i="1" dirty="0" smtClean="0"/>
              <a:t>, А. </a:t>
            </a:r>
            <a:r>
              <a:rPr lang="ru-RU" sz="1400" i="1" dirty="0" err="1" smtClean="0"/>
              <a:t>Неуланд</a:t>
            </a:r>
            <a:r>
              <a:rPr lang="ru-RU" sz="1400" i="1" dirty="0" smtClean="0"/>
              <a:t>, Л. </a:t>
            </a:r>
            <a:r>
              <a:rPr lang="ru-RU" sz="1400" i="1" dirty="0" err="1" smtClean="0"/>
              <a:t>Чаплинский</a:t>
            </a:r>
            <a:r>
              <a:rPr lang="ru-RU" sz="1400" i="1" dirty="0" smtClean="0"/>
              <a:t> , Л. Алекс, Л. </a:t>
            </a:r>
            <a:r>
              <a:rPr lang="ru-RU" sz="1400" i="1" dirty="0" err="1" smtClean="0"/>
              <a:t>Бухаров</a:t>
            </a:r>
            <a:r>
              <a:rPr lang="ru-RU" sz="1400" i="1" dirty="0" smtClean="0"/>
              <a:t>, К. Павленко, Г. </a:t>
            </a:r>
            <a:r>
              <a:rPr lang="ru-RU" sz="1400" i="1" dirty="0" err="1" smtClean="0"/>
              <a:t>Чикваидзе</a:t>
            </a:r>
            <a:r>
              <a:rPr lang="ru-RU" sz="1400" i="1" dirty="0" smtClean="0"/>
              <a:t>, А. Красовский, С. </a:t>
            </a:r>
            <a:r>
              <a:rPr lang="ru-RU" sz="1400" i="1" dirty="0" err="1" smtClean="0"/>
              <a:t>Тонкопей</a:t>
            </a:r>
            <a:r>
              <a:rPr lang="ru-RU" sz="1400" i="1" dirty="0" smtClean="0"/>
              <a:t>, Ф. </a:t>
            </a:r>
            <a:r>
              <a:rPr lang="ru-RU" sz="1400" i="1" dirty="0" err="1" smtClean="0"/>
              <a:t>Гриненко</a:t>
            </a:r>
            <a:r>
              <a:rPr lang="ru-RU" sz="1400" i="1" dirty="0" smtClean="0"/>
              <a:t>. Атлетам России принадлежали 25 рекордов мира из 50 зарегистрированных Всемирным союзом мировых рекордов. В 1930-е гг. рекордсменами мира стали Н. Шатов, Г. Попов, С. Амбарцумян, М. Шишов, Н. Кошелев, А. </a:t>
            </a:r>
            <a:r>
              <a:rPr lang="ru-RU" sz="1400" i="1" dirty="0" err="1" smtClean="0"/>
              <a:t>Жижин</a:t>
            </a:r>
            <a:r>
              <a:rPr lang="ru-RU" sz="1400" i="1" dirty="0" smtClean="0"/>
              <a:t>, Д. Наумов. На 3 рабочей Олимпиаде в Антверпене (1937) советские тяжелоатлеты заняли первое командное место, выиграв состязания во всех весовых категориях. </a:t>
            </a:r>
            <a:br>
              <a:rPr lang="ru-RU" sz="1400" i="1" dirty="0" smtClean="0"/>
            </a:br>
            <a:r>
              <a:rPr lang="ru-RU" sz="1400" i="1" dirty="0" smtClean="0"/>
              <a:t>В предвоенные годы было побито большое количество рекордов (50 всесоюзных, из них — 24 выше мировых). Список советских рекордсменов мира в эти годы пополнился такими именами, как Г. </a:t>
            </a:r>
            <a:r>
              <a:rPr lang="ru-RU" sz="1400" i="1" dirty="0" err="1" smtClean="0"/>
              <a:t>Новак</a:t>
            </a:r>
            <a:r>
              <a:rPr lang="ru-RU" sz="1400" i="1" dirty="0" smtClean="0"/>
              <a:t> (см. </a:t>
            </a:r>
            <a:r>
              <a:rPr lang="ru-RU" sz="1400" i="1" dirty="0" smtClean="0">
                <a:hlinkClick r:id="rId2"/>
              </a:rPr>
              <a:t>НОВАК Григорий </a:t>
            </a:r>
            <a:r>
              <a:rPr lang="ru-RU" sz="1400" i="1" dirty="0" err="1" smtClean="0">
                <a:hlinkClick r:id="rId2"/>
              </a:rPr>
              <a:t>Ирмович</a:t>
            </a:r>
            <a:r>
              <a:rPr lang="ru-RU" sz="1400" i="1" dirty="0" smtClean="0"/>
              <a:t>), Е. </a:t>
            </a:r>
            <a:r>
              <a:rPr lang="ru-RU" sz="1400" i="1" dirty="0" err="1" smtClean="0"/>
              <a:t>Хотимский</a:t>
            </a:r>
            <a:r>
              <a:rPr lang="ru-RU" sz="1400" i="1" dirty="0" smtClean="0"/>
              <a:t>, В. Крылов, Р. </a:t>
            </a:r>
            <a:r>
              <a:rPr lang="ru-RU" sz="1400" i="1" dirty="0" err="1" smtClean="0"/>
              <a:t>Манукян</a:t>
            </a:r>
            <a:r>
              <a:rPr lang="ru-RU" sz="1400" i="1" dirty="0" smtClean="0"/>
              <a:t>, М. </a:t>
            </a:r>
            <a:r>
              <a:rPr lang="ru-RU" sz="1400" i="1" dirty="0" err="1" smtClean="0"/>
              <a:t>Касьяник</a:t>
            </a:r>
            <a:r>
              <a:rPr lang="ru-RU" sz="1400" i="1" dirty="0" smtClean="0"/>
              <a:t>, А. Петров, А. Божко. В 1946 советские тяжелоатлеты вступили в Международную федерацию тяжелой атлетики и впервые приняли участие в первенстве мира в Париже. Москвич Г. </a:t>
            </a:r>
            <a:r>
              <a:rPr lang="ru-RU" sz="1400" i="1" dirty="0" err="1" smtClean="0"/>
              <a:t>Новак</a:t>
            </a:r>
            <a:r>
              <a:rPr lang="ru-RU" sz="1400" i="1" dirty="0" smtClean="0"/>
              <a:t> первым из советских спортсменов завоевал титул чемпиона мира, в категории до 82,5 кг. А первым чемпионом мира в тяжелом весе стал москвич А. Медведев. </a:t>
            </a:r>
            <a:endParaRPr lang="ru-RU" sz="1400" i="1" dirty="0"/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crazylea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</TotalTime>
  <Words>300</Words>
  <Application>Microsoft Office PowerPoint</Application>
  <PresentationFormat>Экран (4:3)</PresentationFormat>
  <Paragraphs>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Тяжелая атлетика – вид спорта</vt:lpstr>
      <vt:lpstr>Слайд 2</vt:lpstr>
      <vt:lpstr>Слайд 3</vt:lpstr>
      <vt:lpstr>Слайд 4</vt:lpstr>
      <vt:lpstr>История возникновения</vt:lpstr>
      <vt:lpstr>Слайд 6</vt:lpstr>
      <vt:lpstr>Слайд 7</vt:lpstr>
      <vt:lpstr>Развитие тяжелой атлетики в России</vt:lpstr>
      <vt:lpstr>Слайд 9</vt:lpstr>
      <vt:lpstr>Олимпийские чемпионы</vt:lpstr>
      <vt:lpstr>Слайд 11</vt:lpstr>
      <vt:lpstr>Слайд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Тяжелая атлетика – вид спорта</dc:title>
  <dc:creator>USER</dc:creator>
  <cp:lastModifiedBy>Данила</cp:lastModifiedBy>
  <cp:revision>4</cp:revision>
  <dcterms:created xsi:type="dcterms:W3CDTF">2012-12-10T14:21:11Z</dcterms:created>
  <dcterms:modified xsi:type="dcterms:W3CDTF">2017-05-22T19:01:05Z</dcterms:modified>
</cp:coreProperties>
</file>